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645" r:id="rId2"/>
    <p:sldId id="652" r:id="rId3"/>
    <p:sldId id="646" r:id="rId4"/>
    <p:sldId id="647" r:id="rId5"/>
    <p:sldId id="648" r:id="rId6"/>
    <p:sldId id="649" r:id="rId7"/>
    <p:sldId id="650" r:id="rId8"/>
    <p:sldId id="676" r:id="rId9"/>
    <p:sldId id="651" r:id="rId10"/>
    <p:sldId id="653" r:id="rId11"/>
    <p:sldId id="677" r:id="rId12"/>
    <p:sldId id="654" r:id="rId13"/>
    <p:sldId id="678" r:id="rId14"/>
    <p:sldId id="655" r:id="rId15"/>
    <p:sldId id="656" r:id="rId16"/>
    <p:sldId id="657" r:id="rId17"/>
    <p:sldId id="658" r:id="rId18"/>
    <p:sldId id="659" r:id="rId19"/>
    <p:sldId id="660" r:id="rId20"/>
    <p:sldId id="661" r:id="rId21"/>
    <p:sldId id="662" r:id="rId22"/>
    <p:sldId id="663" r:id="rId23"/>
    <p:sldId id="664" r:id="rId24"/>
    <p:sldId id="665" r:id="rId25"/>
    <p:sldId id="666" r:id="rId26"/>
    <p:sldId id="679" r:id="rId27"/>
    <p:sldId id="667" r:id="rId28"/>
    <p:sldId id="668" r:id="rId29"/>
    <p:sldId id="669" r:id="rId30"/>
    <p:sldId id="670" r:id="rId31"/>
    <p:sldId id="671" r:id="rId32"/>
    <p:sldId id="672" r:id="rId33"/>
    <p:sldId id="673" r:id="rId34"/>
    <p:sldId id="675" r:id="rId35"/>
    <p:sldId id="680" r:id="rId36"/>
    <p:sldId id="681" r:id="rId37"/>
    <p:sldId id="682" r:id="rId38"/>
    <p:sldId id="683" r:id="rId39"/>
    <p:sldId id="684" r:id="rId40"/>
    <p:sldId id="685" r:id="rId41"/>
    <p:sldId id="686" r:id="rId42"/>
    <p:sldId id="687" r:id="rId43"/>
    <p:sldId id="688" r:id="rId4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28" autoAdjust="0"/>
    <p:restoredTop sz="91470" autoAdjust="0"/>
  </p:normalViewPr>
  <p:slideViewPr>
    <p:cSldViewPr>
      <p:cViewPr varScale="1">
        <p:scale>
          <a:sx n="92" d="100"/>
          <a:sy n="92" d="100"/>
        </p:scale>
        <p:origin x="74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2017. 4. 8.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Saturday, April 8, 2017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2017. 4. 8.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2017. 4. 8.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2017. 4. 8.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2017. 4. 8.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2017. 4. 8.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2017. 4. 8.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2017. 4. 8.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2017. 4. 8.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2017. 4. 8.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22346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Implementing RNN</a:t>
            </a:r>
          </a:p>
          <a:p>
            <a:pPr algn="ctr"/>
            <a:r>
              <a:rPr lang="en-US" altLang="ko-KR" sz="4400" dirty="0" smtClean="0"/>
              <a:t>in </a:t>
            </a:r>
            <a:r>
              <a:rPr lang="en-US" altLang="ko-KR" sz="4800" dirty="0" smtClean="0">
                <a:solidFill>
                  <a:srgbClr val="C00000"/>
                </a:solidFill>
              </a:rPr>
              <a:t>TensorFlow1.0.1</a:t>
            </a:r>
            <a:endParaRPr lang="en-US" altLang="ko-KR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043174"/>
            <a:ext cx="8496300" cy="462877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654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043174"/>
            <a:ext cx="8496300" cy="462877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487" y="2132856"/>
            <a:ext cx="3126366" cy="31179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4709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969092"/>
            <a:ext cx="8496300" cy="477694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118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22346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@</a:t>
            </a:r>
            <a:r>
              <a:rPr lang="en-US" altLang="ko-KR" dirty="0" err="1" smtClean="0">
                <a:solidFill>
                  <a:schemeClr val="tx1"/>
                </a:solidFill>
              </a:rPr>
              <a:t>git</a:t>
            </a:r>
            <a:r>
              <a:rPr lang="en-US" altLang="ko-KR" dirty="0" smtClean="0">
                <a:solidFill>
                  <a:schemeClr val="tx1"/>
                </a:solidFill>
              </a:rPr>
              <a:t>/advanced-</a:t>
            </a:r>
            <a:r>
              <a:rPr lang="en-US" altLang="ko-KR" dirty="0" err="1" smtClean="0">
                <a:solidFill>
                  <a:schemeClr val="tx1"/>
                </a:solidFill>
              </a:rPr>
              <a:t>tensorflow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/basic/</a:t>
            </a:r>
            <a:r>
              <a:rPr lang="en-US" altLang="ko-KR" dirty="0" err="1" smtClean="0">
                <a:solidFill>
                  <a:srgbClr val="C00000"/>
                </a:solidFill>
              </a:rPr>
              <a:t>rnn_stockpred</a:t>
            </a:r>
            <a:endParaRPr lang="en-US" altLang="ko-KR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50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00" y="1446212"/>
            <a:ext cx="8458200" cy="38227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796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715023"/>
            <a:ext cx="8496300" cy="3285078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77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182077"/>
            <a:ext cx="8496300" cy="4350971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033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182077"/>
            <a:ext cx="8496300" cy="4350971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2730188"/>
            <a:ext cx="5796136" cy="33087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5246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517321"/>
            <a:ext cx="8496300" cy="368048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957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1300" y="2252662"/>
            <a:ext cx="6121400" cy="22098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923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22346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@</a:t>
            </a:r>
            <a:r>
              <a:rPr lang="en-US" altLang="ko-KR" dirty="0" err="1" smtClean="0">
                <a:solidFill>
                  <a:schemeClr val="tx1"/>
                </a:solidFill>
              </a:rPr>
              <a:t>git</a:t>
            </a:r>
            <a:r>
              <a:rPr lang="en-US" altLang="ko-KR" dirty="0" smtClean="0">
                <a:solidFill>
                  <a:schemeClr val="tx1"/>
                </a:solidFill>
              </a:rPr>
              <a:t>/advanced-</a:t>
            </a:r>
            <a:r>
              <a:rPr lang="en-US" altLang="ko-KR" dirty="0" err="1" smtClean="0">
                <a:solidFill>
                  <a:schemeClr val="tx1"/>
                </a:solidFill>
              </a:rPr>
              <a:t>tensorflow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/basic/</a:t>
            </a:r>
            <a:r>
              <a:rPr lang="en-US" altLang="ko-KR" dirty="0" err="1" smtClean="0">
                <a:solidFill>
                  <a:srgbClr val="C00000"/>
                </a:solidFill>
              </a:rPr>
              <a:t>rnn_mnist</a:t>
            </a:r>
            <a:endParaRPr lang="en-US" altLang="ko-KR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03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277307"/>
            <a:ext cx="8496300" cy="4160511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43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969962"/>
            <a:ext cx="8496300" cy="47752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4559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6159" y="333375"/>
            <a:ext cx="7331682" cy="604837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58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119090"/>
            <a:ext cx="8496300" cy="4476944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02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119090"/>
            <a:ext cx="8496300" cy="4476944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66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5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119090"/>
            <a:ext cx="8496300" cy="447694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884" y="2348880"/>
            <a:ext cx="5859966" cy="42995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8651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22346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@</a:t>
            </a:r>
            <a:r>
              <a:rPr lang="en-US" altLang="ko-KR" dirty="0" err="1" smtClean="0">
                <a:solidFill>
                  <a:schemeClr val="tx1"/>
                </a:solidFill>
              </a:rPr>
              <a:t>git</a:t>
            </a:r>
            <a:r>
              <a:rPr lang="en-US" altLang="ko-KR" dirty="0" smtClean="0">
                <a:solidFill>
                  <a:schemeClr val="tx1"/>
                </a:solidFill>
              </a:rPr>
              <a:t>/advanced-</a:t>
            </a:r>
            <a:r>
              <a:rPr lang="en-US" altLang="ko-KR" dirty="0" err="1" smtClean="0">
                <a:solidFill>
                  <a:schemeClr val="tx1"/>
                </a:solidFill>
              </a:rPr>
              <a:t>tensorflow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/basic/</a:t>
            </a:r>
            <a:r>
              <a:rPr lang="en-US" altLang="ko-KR" dirty="0" smtClean="0">
                <a:solidFill>
                  <a:srgbClr val="C00000"/>
                </a:solidFill>
              </a:rPr>
              <a:t>char-</a:t>
            </a:r>
            <a:r>
              <a:rPr lang="en-US" altLang="ko-KR" dirty="0" err="1" smtClean="0">
                <a:solidFill>
                  <a:srgbClr val="C00000"/>
                </a:solidFill>
              </a:rPr>
              <a:t>rnn</a:t>
            </a:r>
            <a:r>
              <a:rPr lang="en-US" altLang="ko-KR" dirty="0" smtClean="0">
                <a:solidFill>
                  <a:srgbClr val="C00000"/>
                </a:solidFill>
              </a:rPr>
              <a:t>-simple</a:t>
            </a:r>
            <a:endParaRPr lang="en-US" altLang="ko-KR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18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9300" y="1801812"/>
            <a:ext cx="7645400" cy="31115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488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893843"/>
            <a:ext cx="8496300" cy="2927438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714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730334"/>
            <a:ext cx="8496300" cy="3254456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112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8" name="Picture 3" descr="C:\Users\CPSLAB\Downloads\rnn_mnis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12"/>
          <a:stretch/>
        </p:blipFill>
        <p:spPr bwMode="auto">
          <a:xfrm>
            <a:off x="935596" y="836712"/>
            <a:ext cx="7272808" cy="515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7561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100" y="2284412"/>
            <a:ext cx="8051800" cy="21463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6870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687053"/>
            <a:ext cx="8496300" cy="3341018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848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687053"/>
            <a:ext cx="8496300" cy="3341018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2924944"/>
            <a:ext cx="6876256" cy="31011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0264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450" y="2271712"/>
            <a:ext cx="7277100" cy="21717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5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800" y="1039812"/>
            <a:ext cx="8280400" cy="46355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628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766557"/>
            <a:ext cx="8496300" cy="3182011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5183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941512"/>
            <a:ext cx="8496300" cy="28321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0439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250345"/>
            <a:ext cx="8496300" cy="4214434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5080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250345"/>
            <a:ext cx="8496300" cy="4214434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350" y="3328396"/>
            <a:ext cx="3733800" cy="284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245529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345771"/>
            <a:ext cx="8496300" cy="602358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620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Picture 2" descr="C:\Users\CPSLAB\Downloads\rnn_input3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9"/>
          <a:stretch/>
        </p:blipFill>
        <p:spPr bwMode="auto">
          <a:xfrm>
            <a:off x="857115" y="764704"/>
            <a:ext cx="7429770" cy="526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9840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687062"/>
            <a:ext cx="8496300" cy="5341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896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272991"/>
            <a:ext cx="8496300" cy="416914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9483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909014"/>
            <a:ext cx="8496300" cy="489709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663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909014"/>
            <a:ext cx="8496300" cy="489709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17402"/>
            <a:ext cx="9144000" cy="16231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31748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732728"/>
            <a:ext cx="8496300" cy="5249669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174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419708"/>
            <a:ext cx="8496300" cy="3875709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955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518452"/>
            <a:ext cx="8496300" cy="567822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836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516835"/>
            <a:ext cx="8496300" cy="3681454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59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9650" y="1890712"/>
            <a:ext cx="7124700" cy="29337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587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32965</TotalTime>
  <Words>55</Words>
  <Application>Microsoft Macintosh PowerPoint</Application>
  <PresentationFormat>화면 슬라이드 쇼(4:3)</PresentationFormat>
  <Paragraphs>47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9" baseType="lpstr">
      <vt:lpstr>맑은 고딕</vt:lpstr>
      <vt:lpstr>휴먼둥근헤드라인</vt:lpstr>
      <vt:lpstr>Garamond</vt:lpstr>
      <vt:lpstr>Meiryo UI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PIL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1124</cp:revision>
  <dcterms:created xsi:type="dcterms:W3CDTF">2010-03-17T18:05:41Z</dcterms:created>
  <dcterms:modified xsi:type="dcterms:W3CDTF">2017-04-08T03:00:38Z</dcterms:modified>
</cp:coreProperties>
</file>